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8000663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8B5"/>
    <a:srgbClr val="1D9292"/>
    <a:srgbClr val="F0F0F0"/>
    <a:srgbClr val="E1E4E0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09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713405"/>
            <a:ext cx="15300564" cy="1002681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5126892"/>
            <a:ext cx="13500497" cy="6953434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460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88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533356"/>
            <a:ext cx="3881393" cy="24407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533356"/>
            <a:ext cx="11419171" cy="2440702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8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047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7180114"/>
            <a:ext cx="15525572" cy="1198017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9273626"/>
            <a:ext cx="15525572" cy="6300091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519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666780"/>
            <a:ext cx="7650282" cy="1827360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666780"/>
            <a:ext cx="7650282" cy="1827360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437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533362"/>
            <a:ext cx="15525572" cy="556675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7060106"/>
            <a:ext cx="7615123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10520155"/>
            <a:ext cx="7615123" cy="154735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7060106"/>
            <a:ext cx="7652626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10520155"/>
            <a:ext cx="7652626" cy="154735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59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55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86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4146734"/>
            <a:ext cx="9112836" cy="20466969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413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4146734"/>
            <a:ext cx="9112836" cy="20466969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09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533362"/>
            <a:ext cx="15525572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666780"/>
            <a:ext cx="15525572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516E-04A5-42AD-807E-EF6D7DD2200D}" type="datetimeFigureOut">
              <a:rPr lang="es-CR" smtClean="0"/>
              <a:t>17/2/2025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6693734"/>
            <a:ext cx="607522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98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53751" y="5638579"/>
            <a:ext cx="6858000" cy="1826789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R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</a:p>
          <a:p>
            <a:r>
              <a:rPr lang="es-CR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</a:p>
          <a:p>
            <a:endParaRPr lang="es-CR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55365" y="19528165"/>
            <a:ext cx="16089931" cy="40712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 la ponencia</a:t>
            </a:r>
          </a:p>
          <a:p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Antecedentes, materiales y métodos, resultados, conclusiones, agradecimientos y/o declaración de conflicto de intereses, referencias bibliográficas. Puede además incluir imágenes, gráficos, o figuras.</a:t>
            </a:r>
          </a:p>
          <a:p>
            <a:endParaRPr lang="es-CR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 recomienda "Arial 32", o un tamaño adecuado según el texto que se vaya a utilizar.)</a:t>
            </a:r>
          </a:p>
          <a:p>
            <a:endParaRPr lang="es-C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8C02EA6-E43B-458E-A6AA-DB0399A28E9F}"/>
              </a:ext>
            </a:extLst>
          </p:cNvPr>
          <p:cNvSpPr txBox="1">
            <a:spLocks/>
          </p:cNvSpPr>
          <p:nvPr/>
        </p:nvSpPr>
        <p:spPr>
          <a:xfrm>
            <a:off x="11240427" y="25902419"/>
            <a:ext cx="5149581" cy="2497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3200" b="1" dirty="0"/>
          </a:p>
          <a:p>
            <a:r>
              <a:rPr lang="es-CR" sz="3200" b="1" dirty="0"/>
              <a:t>Logotipo de su institución si se requiere, caso contrario eliminar cuadro</a:t>
            </a:r>
            <a:endParaRPr lang="es-C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7BB90A30-26D4-6628-31E1-F1B617B542C2}"/>
              </a:ext>
            </a:extLst>
          </p:cNvPr>
          <p:cNvSpPr txBox="1">
            <a:spLocks/>
          </p:cNvSpPr>
          <p:nvPr/>
        </p:nvSpPr>
        <p:spPr>
          <a:xfrm>
            <a:off x="0" y="4856114"/>
            <a:ext cx="10706100" cy="136137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r>
              <a:rPr lang="es-CR" sz="5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 o </a:t>
            </a:r>
          </a:p>
          <a:p>
            <a:r>
              <a:rPr lang="es-CR" sz="5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</a:p>
          <a:p>
            <a:endParaRPr lang="es-C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9C6AF6-A7E3-CBDC-EBDF-4141C9FF72F8}"/>
              </a:ext>
            </a:extLst>
          </p:cNvPr>
          <p:cNvCxnSpPr>
            <a:cxnSpLocks/>
          </p:cNvCxnSpPr>
          <p:nvPr/>
        </p:nvCxnSpPr>
        <p:spPr>
          <a:xfrm>
            <a:off x="11201400" y="8338437"/>
            <a:ext cx="6231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77F8106-4F8A-EEF4-36A3-413E7A91E93A}"/>
              </a:ext>
            </a:extLst>
          </p:cNvPr>
          <p:cNvSpPr txBox="1">
            <a:spLocks/>
          </p:cNvSpPr>
          <p:nvPr/>
        </p:nvSpPr>
        <p:spPr>
          <a:xfrm>
            <a:off x="11201401" y="10543336"/>
            <a:ext cx="6231160" cy="1767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800088" rtl="0" eaLnBrk="1" latinLnBrk="0" hangingPunct="1">
              <a:lnSpc>
                <a:spcPct val="90000"/>
              </a:lnSpc>
              <a:spcBef>
                <a:spcPts val="1969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4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88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132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176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00220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26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00307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351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autor e información que considere importante</a:t>
            </a:r>
            <a:endParaRPr lang="es-CR" sz="4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6397C8-6A83-CBBD-E183-5403F4349245}"/>
              </a:ext>
            </a:extLst>
          </p:cNvPr>
          <p:cNvCxnSpPr>
            <a:cxnSpLocks/>
          </p:cNvCxnSpPr>
          <p:nvPr/>
        </p:nvCxnSpPr>
        <p:spPr>
          <a:xfrm>
            <a:off x="11201400" y="13767687"/>
            <a:ext cx="6231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ubtítulo 2">
            <a:extLst>
              <a:ext uri="{FF2B5EF4-FFF2-40B4-BE49-F238E27FC236}">
                <a16:creationId xmlns:a16="http://schemas.microsoft.com/office/drawing/2014/main" id="{2B065B76-E8DF-F279-5254-BC76AF3B0858}"/>
              </a:ext>
            </a:extLst>
          </p:cNvPr>
          <p:cNvSpPr txBox="1">
            <a:spLocks/>
          </p:cNvSpPr>
          <p:nvPr/>
        </p:nvSpPr>
        <p:spPr>
          <a:xfrm>
            <a:off x="11201400" y="15956268"/>
            <a:ext cx="6231160" cy="6916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800088" rtl="0" eaLnBrk="1" latinLnBrk="0" hangingPunct="1">
              <a:lnSpc>
                <a:spcPct val="90000"/>
              </a:lnSpc>
              <a:spcBef>
                <a:spcPts val="1969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4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88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132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176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00220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26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00307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351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resumen de la ponencia</a:t>
            </a:r>
            <a:endParaRPr lang="es-CR" sz="4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BADF30-E925-DC36-3510-210BE43547EC}"/>
              </a:ext>
            </a:extLst>
          </p:cNvPr>
          <p:cNvSpPr txBox="1"/>
          <p:nvPr/>
        </p:nvSpPr>
        <p:spPr>
          <a:xfrm>
            <a:off x="4185444" y="23653626"/>
            <a:ext cx="962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o comentarios</a:t>
            </a:r>
          </a:p>
        </p:txBody>
      </p:sp>
      <p:pic>
        <p:nvPicPr>
          <p:cNvPr id="10" name="Imagen 9" descr="Planta con hojas verdes&#10;&#10;El contenido generado por IA puede ser incorrecto.">
            <a:extLst>
              <a:ext uri="{FF2B5EF4-FFF2-40B4-BE49-F238E27FC236}">
                <a16:creationId xmlns:a16="http://schemas.microsoft.com/office/drawing/2014/main" id="{8B9957FC-68AF-BC2B-99B7-2D4254B93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64"/>
            <a:ext cx="18000663" cy="3782395"/>
          </a:xfrm>
          <a:prstGeom prst="rect">
            <a:avLst/>
          </a:prstGeom>
        </p:spPr>
      </p:pic>
      <p:pic>
        <p:nvPicPr>
          <p:cNvPr id="12" name="Imagen 1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5A87E07-37B2-96A9-A996-56BCD460A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9845"/>
            <a:ext cx="18000663" cy="25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</TotalTime>
  <Words>91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Mariam Barrantes</dc:creator>
  <cp:lastModifiedBy>Cesar Barrantes</cp:lastModifiedBy>
  <cp:revision>22</cp:revision>
  <dcterms:created xsi:type="dcterms:W3CDTF">2017-10-05T17:25:44Z</dcterms:created>
  <dcterms:modified xsi:type="dcterms:W3CDTF">2025-02-18T01:08:30Z</dcterms:modified>
</cp:coreProperties>
</file>